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0" r:id="rId4"/>
    <p:sldId id="258" r:id="rId5"/>
    <p:sldId id="261" r:id="rId6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55" autoAdjust="0"/>
    <p:restoredTop sz="94660"/>
  </p:normalViewPr>
  <p:slideViewPr>
    <p:cSldViewPr snapToGrid="0">
      <p:cViewPr varScale="1">
        <p:scale>
          <a:sx n="71" d="100"/>
          <a:sy n="71" d="100"/>
        </p:scale>
        <p:origin x="70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jpg>
</file>

<file path=ppt/media/image5.png>
</file>

<file path=ppt/media/image6.sv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996591-6537-42EF-ACF1-1626153EB8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D24BB2A-2DAA-43BA-BDD6-BCAF39D096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B31ED7E-4D2C-41FD-8770-E699A6B4D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71097-E0FB-41EA-BCBF-517FA3044616}" type="datetimeFigureOut">
              <a:rPr lang="es-PE" smtClean="0"/>
              <a:t>13/11/2025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E5BECE-09C8-4EEA-9AB3-63BBA2B12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FF803B4-5C01-42CC-8772-000CA6FB5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39F5-45C9-4540-8B92-8A8F6E708AD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81865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CC2132-DC79-4C81-BD98-19491EB48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C9B0C5B-C966-43B3-A6FF-338A8F4190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D766EA3-223C-479F-A6BA-FD9EB7872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71097-E0FB-41EA-BCBF-517FA3044616}" type="datetimeFigureOut">
              <a:rPr lang="es-PE" smtClean="0"/>
              <a:t>13/11/2025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FC6947B-0E26-46FF-8DE2-92C5A695F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FB5BF8B-053A-4DAB-99EE-D2078E553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39F5-45C9-4540-8B92-8A8F6E708AD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96765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5B20847-E885-4C68-B189-ECFFD3F6D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6E212C1-8365-4BD1-A8A3-FC470BB325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5124F2-6615-499D-88E9-1AAC438CC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71097-E0FB-41EA-BCBF-517FA3044616}" type="datetimeFigureOut">
              <a:rPr lang="es-PE" smtClean="0"/>
              <a:t>13/11/2025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2751C6B-6602-4995-B704-67F094085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3B6703E-F0F4-4D93-AE2D-5F9886B22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39F5-45C9-4540-8B92-8A8F6E708AD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15282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9CFF1E-323D-463D-AFD5-1E57F5448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DFA4627-1CC9-4793-B247-6064E98C59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488987B-475B-4176-8911-74FD9027C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71097-E0FB-41EA-BCBF-517FA3044616}" type="datetimeFigureOut">
              <a:rPr lang="es-PE" smtClean="0"/>
              <a:t>13/11/2025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AF7816A-283E-4518-B5E6-04282E2E4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CB8963D-396C-49D1-B838-785BF5136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39F5-45C9-4540-8B92-8A8F6E708AD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74492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DCF8F7-FCAC-453A-AF49-6BBA2135D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9450698-FF40-4C80-B7F8-4DBCF5ED54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33833EA-8877-459E-8709-8F529B28A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71097-E0FB-41EA-BCBF-517FA3044616}" type="datetimeFigureOut">
              <a:rPr lang="es-PE" smtClean="0"/>
              <a:t>13/11/2025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000E4C-49BB-456A-B600-EA4804177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739CF00-6A79-4BA8-AD23-861DFC8B4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39F5-45C9-4540-8B92-8A8F6E708AD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02766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88A315-EC04-4E09-862F-5AC8E7AA5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0D7928-91D1-4CE0-9AEE-20C9689DC7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590017F-0627-4206-9131-4D1AEE7AD6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24B0BA2-4C83-4AE6-9DE7-32CE257C3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71097-E0FB-41EA-BCBF-517FA3044616}" type="datetimeFigureOut">
              <a:rPr lang="es-PE" smtClean="0"/>
              <a:t>13/11/2025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058E1A5-3DD8-48DF-9ED4-62D48DE2B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8BF84BD-7733-4AA6-94B9-9653CEDFC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39F5-45C9-4540-8B92-8A8F6E708AD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4738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C0CED3-669D-4260-A1BF-059D3735C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54DBF13-99E6-4002-9A52-9A7618457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E8923D7-0CE9-4BFD-9C2B-4BF707D64D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9606817-5713-4C8A-98EC-E6E657160F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901EC4D-D7C9-4CA0-86EB-A6D987ADEB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3B6F16D-A1A0-4FEA-8E07-EB08FECC4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71097-E0FB-41EA-BCBF-517FA3044616}" type="datetimeFigureOut">
              <a:rPr lang="es-PE" smtClean="0"/>
              <a:t>13/11/2025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081B9F5-D1F8-4B7C-8400-2ABFC9C28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DB1D033-1937-4B5B-8E12-FFB99AEF3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39F5-45C9-4540-8B92-8A8F6E708AD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31805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1F4D6D-2C6B-43E2-8D36-AA406EB08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1322453-BFC5-4143-9469-53329806E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71097-E0FB-41EA-BCBF-517FA3044616}" type="datetimeFigureOut">
              <a:rPr lang="es-PE" smtClean="0"/>
              <a:t>13/11/2025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EF7B874-684A-4CD6-B9E2-F26B43C94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AA43902-C7B0-453F-AA08-A1903DCD6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39F5-45C9-4540-8B92-8A8F6E708AD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2384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8AC22FF-A166-48EA-B41A-3680B0943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71097-E0FB-41EA-BCBF-517FA3044616}" type="datetimeFigureOut">
              <a:rPr lang="es-PE" smtClean="0"/>
              <a:t>13/11/2025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197A3CF-014D-40AF-AF18-09C6AAFE2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D142267-CCB5-478F-A6FF-12F928535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39F5-45C9-4540-8B92-8A8F6E708AD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06471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8AB8DF-0372-4734-8F22-7D071CF18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4FFFD4-8EFB-41C5-A640-A360B7B69B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D6C8294-17CA-4C96-B279-8F07849952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044900A-2D96-45D7-A02D-076E70051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71097-E0FB-41EA-BCBF-517FA3044616}" type="datetimeFigureOut">
              <a:rPr lang="es-PE" smtClean="0"/>
              <a:t>13/11/2025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BEE4E77-DB32-4ED8-A11D-CF6E8C9A7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C4491E9-0417-4BA1-9C7B-51C03D64D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39F5-45C9-4540-8B92-8A8F6E708AD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27171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FC249E-8F09-4AC5-826D-56C0AF0FD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C1ED1ED-5647-4131-A121-EF48017F7C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5691BC-C77B-455D-9994-B2FBB2F253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08B46B-605E-4003-B038-7EEFF4CD8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71097-E0FB-41EA-BCBF-517FA3044616}" type="datetimeFigureOut">
              <a:rPr lang="es-PE" smtClean="0"/>
              <a:t>13/11/2025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EA8FA7F-7E20-4F4D-B6C9-73F9527D1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E984284-9820-446D-8EBF-E52B52C53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39F5-45C9-4540-8B92-8A8F6E708AD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17301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EAD1403-F058-40F8-9F7E-240573141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5C385B3-4FE7-4E24-AF13-94B518EEDF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53BE92F-F453-439F-A364-E90664498C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271097-E0FB-41EA-BCBF-517FA3044616}" type="datetimeFigureOut">
              <a:rPr lang="es-PE" smtClean="0"/>
              <a:t>13/11/2025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0393C49-2DF3-46EE-905C-EFBA28B3F8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3DD8BCF-CE0F-4E62-9E91-8BA500BF89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BA39F5-45C9-4540-8B92-8A8F6E708AD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94327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>
            <a:extLst>
              <a:ext uri="{FF2B5EF4-FFF2-40B4-BE49-F238E27FC236}">
                <a16:creationId xmlns:a16="http://schemas.microsoft.com/office/drawing/2014/main" id="{77C632F1-4DD6-4285-BD4D-ADDD030458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660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9D2A028-2EB3-44C1-86D6-FF5B6F4D35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757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73F0DC5-3E7B-403B-9364-92B250B090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419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>
            <a:extLst>
              <a:ext uri="{FF2B5EF4-FFF2-40B4-BE49-F238E27FC236}">
                <a16:creationId xmlns:a16="http://schemas.microsoft.com/office/drawing/2014/main" id="{A913074E-37C9-45AB-826D-55D0042862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351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7D1265C-FC62-4696-B7BC-EB3923DFD2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83148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Panorámica</PresentationFormat>
  <Paragraphs>0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Sebastian Linares</dc:creator>
  <cp:lastModifiedBy>Sebastian Linares</cp:lastModifiedBy>
  <cp:revision>3</cp:revision>
  <dcterms:created xsi:type="dcterms:W3CDTF">2025-11-12T19:29:13Z</dcterms:created>
  <dcterms:modified xsi:type="dcterms:W3CDTF">2025-11-13T17:07:56Z</dcterms:modified>
</cp:coreProperties>
</file>

<file path=docProps/thumbnail.jpeg>
</file>